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2" Type="http://schemas.openxmlformats.org/officeDocument/2006/relationships/font" Target="fonts/Lato-regular.fnt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44" Type="http://schemas.openxmlformats.org/officeDocument/2006/relationships/font" Target="fonts/Lato-italic.fntdata"/><Relationship Id="rId21" Type="http://schemas.openxmlformats.org/officeDocument/2006/relationships/slide" Target="slides/slide16.xml"/><Relationship Id="rId43" Type="http://schemas.openxmlformats.org/officeDocument/2006/relationships/font" Target="fonts/La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51af89443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51af89443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51af89443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51af89443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51af89443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51af89443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51af89443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51af89443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51af89443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51af89443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51af89443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51af89443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51af89443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51af89443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51af89443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51af89443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1af89443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1af89443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51af89443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51af89443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1af89443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1af89443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51af89443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51af89443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51af89443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51af89443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51af89443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51af89443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51af89443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51af89443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51af89443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51af89443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51af89443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51af89443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51af89443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51af89443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393450" y="1134225"/>
            <a:ext cx="5161200" cy="25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latin typeface="Arial"/>
                <a:ea typeface="Arial"/>
                <a:cs typeface="Arial"/>
                <a:sym typeface="Arial"/>
              </a:rPr>
              <a:t>Installation Windows Server</a:t>
            </a:r>
            <a:endParaRPr b="1" sz="5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latin typeface="Arial"/>
                <a:ea typeface="Arial"/>
                <a:cs typeface="Arial"/>
                <a:sym typeface="Arial"/>
              </a:rPr>
              <a:t>2019 on VMware</a:t>
            </a:r>
            <a:endParaRPr b="1" sz="38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first homework teacher assign to do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/>
          <p:nvPr>
            <p:ph type="title"/>
          </p:nvPr>
        </p:nvSpPr>
        <p:spPr>
          <a:xfrm>
            <a:off x="234700" y="1526825"/>
            <a:ext cx="3194400" cy="3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 Machine Frimware Type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press </a:t>
            </a:r>
            <a:r>
              <a:rPr lang="en-GB">
                <a:solidFill>
                  <a:srgbClr val="FF0000"/>
                </a:solidFill>
              </a:rPr>
              <a:t>Next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88" name="Google Shape;2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900" y="0"/>
            <a:ext cx="5536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6"/>
          <p:cNvSpPr/>
          <p:nvPr/>
        </p:nvSpPr>
        <p:spPr>
          <a:xfrm>
            <a:off x="4557699" y="1526829"/>
            <a:ext cx="2730600" cy="21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/>
          <p:nvPr>
            <p:ph type="title"/>
          </p:nvPr>
        </p:nvSpPr>
        <p:spPr>
          <a:xfrm>
            <a:off x="320850" y="1556800"/>
            <a:ext cx="3003600" cy="29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Define Core of your Machine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press </a:t>
            </a:r>
            <a:r>
              <a:rPr lang="en-GB">
                <a:solidFill>
                  <a:srgbClr val="FF0000"/>
                </a:solidFill>
              </a:rPr>
              <a:t>Next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95" name="Google Shape;2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275" y="0"/>
            <a:ext cx="57947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>
            <p:ph type="title"/>
          </p:nvPr>
        </p:nvSpPr>
        <p:spPr>
          <a:xfrm>
            <a:off x="320850" y="1526725"/>
            <a:ext cx="3595500" cy="24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Define Ram of your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press </a:t>
            </a:r>
            <a:r>
              <a:rPr lang="en-GB">
                <a:solidFill>
                  <a:srgbClr val="FF0000"/>
                </a:solidFill>
              </a:rPr>
              <a:t>Next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01" name="Google Shape;3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250" y="0"/>
            <a:ext cx="56770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 this Option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Then press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0000"/>
                </a:solidFill>
              </a:rPr>
              <a:t>Next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07" name="Google Shape;3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475" y="0"/>
            <a:ext cx="51535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9"/>
          <p:cNvSpPr/>
          <p:nvPr/>
        </p:nvSpPr>
        <p:spPr>
          <a:xfrm>
            <a:off x="4933859" y="2128525"/>
            <a:ext cx="2730600" cy="198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/>
          <p:nvPr>
            <p:ph type="title"/>
          </p:nvPr>
        </p:nvSpPr>
        <p:spPr>
          <a:xfrm>
            <a:off x="4854300" y="1910779"/>
            <a:ext cx="2844900" cy="18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pic>
        <p:nvPicPr>
          <p:cNvPr id="314" name="Google Shape;3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2100"/>
            <a:ext cx="5681149" cy="51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0"/>
          <p:cNvSpPr/>
          <p:nvPr/>
        </p:nvSpPr>
        <p:spPr>
          <a:xfrm>
            <a:off x="5313275" y="2209671"/>
            <a:ext cx="2730600" cy="20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0"/>
          <p:cNvSpPr txBox="1"/>
          <p:nvPr/>
        </p:nvSpPr>
        <p:spPr>
          <a:xfrm>
            <a:off x="751975" y="2235875"/>
            <a:ext cx="343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Select this option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Then press </a:t>
            </a:r>
            <a:r>
              <a:rPr lang="en-GB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Next</a:t>
            </a:r>
            <a:endParaRPr sz="17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 this option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press </a:t>
            </a:r>
            <a:r>
              <a:rPr lang="en-GB">
                <a:solidFill>
                  <a:srgbClr val="FF0000"/>
                </a:solidFill>
              </a:rPr>
              <a:t>Next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22" name="Google Shape;3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700" y="0"/>
            <a:ext cx="5444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/>
          <p:nvPr/>
        </p:nvSpPr>
        <p:spPr>
          <a:xfrm>
            <a:off x="4451537" y="2027126"/>
            <a:ext cx="2563500" cy="21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 this option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press </a:t>
            </a:r>
            <a:r>
              <a:rPr lang="en-GB">
                <a:solidFill>
                  <a:srgbClr val="FF0000"/>
                </a:solidFill>
              </a:rPr>
              <a:t>Next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29" name="Google Shape;3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100" y="0"/>
            <a:ext cx="6177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/>
          <p:nvPr/>
        </p:nvSpPr>
        <p:spPr>
          <a:xfrm>
            <a:off x="4881325" y="1520477"/>
            <a:ext cx="2730600" cy="21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/>
          <p:nvPr>
            <p:ph type="title"/>
          </p:nvPr>
        </p:nvSpPr>
        <p:spPr>
          <a:xfrm>
            <a:off x="361076" y="1924850"/>
            <a:ext cx="29577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the Maximum disk size of the machine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press </a:t>
            </a:r>
            <a:r>
              <a:rPr lang="en-GB">
                <a:solidFill>
                  <a:srgbClr val="FF0000"/>
                </a:solidFill>
              </a:rPr>
              <a:t>Next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225" y="0"/>
            <a:ext cx="62924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/>
          <p:nvPr>
            <p:ph type="title"/>
          </p:nvPr>
        </p:nvSpPr>
        <p:spPr>
          <a:xfrm>
            <a:off x="361076" y="1924850"/>
            <a:ext cx="29577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Press this option to customize New CD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press </a:t>
            </a:r>
            <a:r>
              <a:rPr lang="en-GB">
                <a:solidFill>
                  <a:srgbClr val="FF0000"/>
                </a:solidFill>
              </a:rPr>
              <a:t>Next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42" name="Google Shape;3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825" y="0"/>
            <a:ext cx="5352274" cy="50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/>
          <p:nvPr/>
        </p:nvSpPr>
        <p:spPr>
          <a:xfrm>
            <a:off x="4824100" y="2923375"/>
            <a:ext cx="1091400" cy="198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/>
          <p:nvPr>
            <p:ph type="title"/>
          </p:nvPr>
        </p:nvSpPr>
        <p:spPr>
          <a:xfrm>
            <a:off x="361076" y="1924850"/>
            <a:ext cx="29577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Browse your </a:t>
            </a:r>
            <a:r>
              <a:rPr lang="en-GB">
                <a:solidFill>
                  <a:srgbClr val="00FF00"/>
                </a:solidFill>
              </a:rPr>
              <a:t>ISO </a:t>
            </a:r>
            <a:r>
              <a:rPr lang="en-GB"/>
              <a:t>file 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 CD/DVD (SATA)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press </a:t>
            </a:r>
            <a:r>
              <a:rPr lang="en-GB">
                <a:solidFill>
                  <a:srgbClr val="FF0000"/>
                </a:solidFill>
              </a:rPr>
              <a:t>Close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49" name="Google Shape;3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300" y="0"/>
            <a:ext cx="52647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/>
          <p:nvPr/>
        </p:nvSpPr>
        <p:spPr>
          <a:xfrm>
            <a:off x="6531776" y="1488800"/>
            <a:ext cx="2188200" cy="17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Member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3453150" y="745400"/>
            <a:ext cx="3795900" cy="3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Moeurn Puthsitha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Chan Sokheang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Yep Chichay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Sun Veasna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Ren vicheka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YI Yin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Sren Chantry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 txBox="1"/>
          <p:nvPr>
            <p:ph type="title"/>
          </p:nvPr>
        </p:nvSpPr>
        <p:spPr>
          <a:xfrm>
            <a:off x="361076" y="1924850"/>
            <a:ext cx="29577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Customize your Hardware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press </a:t>
            </a:r>
            <a:r>
              <a:rPr lang="en-GB">
                <a:solidFill>
                  <a:srgbClr val="FF0000"/>
                </a:solidFill>
              </a:rPr>
              <a:t>Finish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650" y="0"/>
            <a:ext cx="58779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 Windows Server 2019</a:t>
            </a:r>
            <a:endParaRPr/>
          </a:p>
        </p:txBody>
      </p:sp>
      <p:pic>
        <p:nvPicPr>
          <p:cNvPr id="362" name="Google Shape;3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725" y="1307850"/>
            <a:ext cx="651244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 Lang of you window then press </a:t>
            </a:r>
            <a:r>
              <a:rPr lang="en-GB">
                <a:solidFill>
                  <a:srgbClr val="FF0000"/>
                </a:solidFill>
              </a:rPr>
              <a:t>Next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68" name="Google Shape;3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775" y="1213175"/>
            <a:ext cx="5805325" cy="357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</a:t>
            </a:r>
            <a:r>
              <a:rPr lang="en-GB"/>
              <a:t>ress </a:t>
            </a:r>
            <a:r>
              <a:rPr lang="en-GB">
                <a:solidFill>
                  <a:srgbClr val="FF0000"/>
                </a:solidFill>
              </a:rPr>
              <a:t>Install Now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74" name="Google Shape;3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925" y="1307850"/>
            <a:ext cx="6247824" cy="35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 that Option </a:t>
            </a:r>
            <a:r>
              <a:rPr lang="en-GB"/>
              <a:t>Press </a:t>
            </a:r>
            <a:r>
              <a:rPr lang="en-GB">
                <a:solidFill>
                  <a:srgbClr val="FF0000"/>
                </a:solidFill>
              </a:rPr>
              <a:t>Next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80" name="Google Shape;3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925" y="1153025"/>
            <a:ext cx="7735224" cy="37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0"/>
          <p:cNvSpPr/>
          <p:nvPr/>
        </p:nvSpPr>
        <p:spPr>
          <a:xfrm>
            <a:off x="2471800" y="2331836"/>
            <a:ext cx="4339200" cy="12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0"/>
          <p:cNvSpPr/>
          <p:nvPr/>
        </p:nvSpPr>
        <p:spPr>
          <a:xfrm>
            <a:off x="6523075" y="4233934"/>
            <a:ext cx="688800" cy="12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 that Option Press </a:t>
            </a:r>
            <a:r>
              <a:rPr lang="en-GB">
                <a:solidFill>
                  <a:srgbClr val="FF0000"/>
                </a:solidFill>
              </a:rPr>
              <a:t>Next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88" name="Google Shape;3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250" y="1112925"/>
            <a:ext cx="6617400" cy="377792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1"/>
          <p:cNvSpPr/>
          <p:nvPr/>
        </p:nvSpPr>
        <p:spPr>
          <a:xfrm>
            <a:off x="6458392" y="4085307"/>
            <a:ext cx="688800" cy="12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1"/>
          <p:cNvSpPr/>
          <p:nvPr/>
        </p:nvSpPr>
        <p:spPr>
          <a:xfrm>
            <a:off x="2734848" y="3821719"/>
            <a:ext cx="1320600" cy="12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 Drive Partition Then</a:t>
            </a:r>
            <a:r>
              <a:rPr lang="en-GB"/>
              <a:t> Press </a:t>
            </a:r>
            <a:r>
              <a:rPr lang="en-GB">
                <a:solidFill>
                  <a:srgbClr val="FF0000"/>
                </a:solidFill>
              </a:rPr>
              <a:t>Next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96" name="Google Shape;3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375" y="1132975"/>
            <a:ext cx="6955151" cy="376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2"/>
          <p:cNvSpPr/>
          <p:nvPr/>
        </p:nvSpPr>
        <p:spPr>
          <a:xfrm>
            <a:off x="6499258" y="4267577"/>
            <a:ext cx="688800" cy="12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Window is Loading just wait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03" name="Google Shape;4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750" y="1463850"/>
            <a:ext cx="6964899" cy="33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/>
          <p:nvPr>
            <p:ph type="title"/>
          </p:nvPr>
        </p:nvSpPr>
        <p:spPr>
          <a:xfrm>
            <a:off x="1297500" y="393750"/>
            <a:ext cx="7405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 </a:t>
            </a:r>
            <a:r>
              <a:rPr lang="en-GB"/>
              <a:t>your </a:t>
            </a:r>
            <a:r>
              <a:rPr lang="en-GB">
                <a:solidFill>
                  <a:srgbClr val="FF0000"/>
                </a:solidFill>
              </a:rPr>
              <a:t>Password </a:t>
            </a:r>
            <a:r>
              <a:rPr lang="en-GB"/>
              <a:t>Login when open Window</a:t>
            </a:r>
            <a:endParaRPr/>
          </a:p>
        </p:txBody>
      </p:sp>
      <p:pic>
        <p:nvPicPr>
          <p:cNvPr id="409" name="Google Shape;4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100" y="1082363"/>
            <a:ext cx="5497769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/>
          <p:nvPr>
            <p:ph type="title"/>
          </p:nvPr>
        </p:nvSpPr>
        <p:spPr>
          <a:xfrm>
            <a:off x="1297500" y="393750"/>
            <a:ext cx="7405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Press this button to login with your password</a:t>
            </a:r>
            <a:endParaRPr/>
          </a:p>
        </p:txBody>
      </p:sp>
      <p:pic>
        <p:nvPicPr>
          <p:cNvPr id="415" name="Google Shape;4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388" y="1022188"/>
            <a:ext cx="602321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5"/>
          <p:cNvSpPr/>
          <p:nvPr/>
        </p:nvSpPr>
        <p:spPr>
          <a:xfrm>
            <a:off x="2466475" y="1153025"/>
            <a:ext cx="130500" cy="15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483275" y="6162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Requirement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407100" y="1459625"/>
            <a:ext cx="4656900" cy="3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VMware version 16.x.x or latest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Link : </a:t>
            </a:r>
            <a:r>
              <a:rPr lang="en-GB" sz="1200">
                <a:solidFill>
                  <a:srgbClr val="FF0000"/>
                </a:solidFill>
              </a:rPr>
              <a:t>https://www.vmware.com/products/workstation-pro/workstation-pro-evaluation.html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Windows Server 2019 disc image file (iso file)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Link : </a:t>
            </a:r>
            <a:r>
              <a:rPr lang="en-GB" sz="1200">
                <a:solidFill>
                  <a:srgbClr val="FF0000"/>
                </a:solidFill>
              </a:rPr>
              <a:t>https://software-static.download.prss.microsoft.com/pr/download/17763.737.190906-2324.rs5_release_svc_refresh_SERVER_EVAL_x64FRE_en-us_1.iso</a:t>
            </a:r>
            <a:endParaRPr sz="2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6"/>
          <p:cNvSpPr txBox="1"/>
          <p:nvPr>
            <p:ph type="title"/>
          </p:nvPr>
        </p:nvSpPr>
        <p:spPr>
          <a:xfrm>
            <a:off x="1297500" y="393750"/>
            <a:ext cx="7405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Enter your </a:t>
            </a:r>
            <a:r>
              <a:rPr lang="en-GB"/>
              <a:t>password</a:t>
            </a:r>
            <a:endParaRPr/>
          </a:p>
        </p:txBody>
      </p:sp>
      <p:pic>
        <p:nvPicPr>
          <p:cNvPr id="422" name="Google Shape;4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875" y="1040025"/>
            <a:ext cx="693827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"/>
          <p:cNvSpPr txBox="1"/>
          <p:nvPr>
            <p:ph type="title"/>
          </p:nvPr>
        </p:nvSpPr>
        <p:spPr>
          <a:xfrm>
            <a:off x="1006725" y="213250"/>
            <a:ext cx="7886700" cy="12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Finally you have Windows Servers 2019 on VMware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ain’t full screen so the must Install VMware tool</a:t>
            </a:r>
            <a:endParaRPr/>
          </a:p>
        </p:txBody>
      </p:sp>
      <p:pic>
        <p:nvPicPr>
          <p:cNvPr id="428" name="Google Shape;4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875" y="1453825"/>
            <a:ext cx="7098451" cy="33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7"/>
          <p:cNvSpPr/>
          <p:nvPr/>
        </p:nvSpPr>
        <p:spPr>
          <a:xfrm>
            <a:off x="2135625" y="2566725"/>
            <a:ext cx="1152900" cy="12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7"/>
          <p:cNvSpPr/>
          <p:nvPr/>
        </p:nvSpPr>
        <p:spPr>
          <a:xfrm>
            <a:off x="2033420" y="1566100"/>
            <a:ext cx="138300" cy="12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436" name="Google Shape;436;p48"/>
          <p:cNvSpPr txBox="1"/>
          <p:nvPr>
            <p:ph idx="1" type="body"/>
          </p:nvPr>
        </p:nvSpPr>
        <p:spPr>
          <a:xfrm>
            <a:off x="466200" y="2613775"/>
            <a:ext cx="3421500" cy="15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Have some question just chat to FB page </a:t>
            </a:r>
            <a:r>
              <a:rPr lang="en-GB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Bonger Joy</a:t>
            </a:r>
            <a:endParaRPr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Link : </a:t>
            </a:r>
            <a:r>
              <a:rPr lang="en-GB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https://web.facebook.com/BongerJoy</a:t>
            </a:r>
            <a:endParaRPr u="sng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7" name="Google Shape;437;p4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38" name="Google Shape;438;p4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46" name="Google Shape;446;p48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4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49" name="Google Shape;449;p4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53" name="Google Shape;453;p48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5" name="Google Shape;455;p4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56" name="Google Shape;456;p4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60" name="Google Shape;460;p48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61" name="Google Shape;461;p48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4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63" name="Google Shape;463;p4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48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68" name="Google Shape;468;p4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9" name="Google Shape;469;p4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70" name="Google Shape;470;p4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4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72" name="Google Shape;472;p48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73" name="Google Shape;473;p48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74" name="Google Shape;474;p4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82" name="Google Shape;482;p48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Arial"/>
                <a:ea typeface="Arial"/>
                <a:cs typeface="Arial"/>
                <a:sym typeface="Arial"/>
              </a:rPr>
              <a:t>Create new virtual machine</a:t>
            </a:r>
            <a:endParaRPr/>
          </a:p>
        </p:txBody>
      </p:sp>
      <p:pic>
        <p:nvPicPr>
          <p:cNvPr id="247" name="Google Shape;247;p20"/>
          <p:cNvPicPr preferRelativeResize="0"/>
          <p:nvPr/>
        </p:nvPicPr>
        <p:blipFill rotWithShape="1">
          <a:blip r:embed="rId3">
            <a:alphaModFix/>
          </a:blip>
          <a:srcRect b="8307" l="0" r="0" t="0"/>
          <a:stretch/>
        </p:blipFill>
        <p:spPr>
          <a:xfrm>
            <a:off x="351425" y="1251775"/>
            <a:ext cx="4871525" cy="329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175" y="1150275"/>
            <a:ext cx="232442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0"/>
          <p:cNvSpPr txBox="1"/>
          <p:nvPr/>
        </p:nvSpPr>
        <p:spPr>
          <a:xfrm>
            <a:off x="5480100" y="2749900"/>
            <a:ext cx="36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Arial"/>
                <a:ea typeface="Arial"/>
                <a:cs typeface="Arial"/>
                <a:sym typeface="Arial"/>
              </a:rPr>
              <a:t>Create new virtual machine (by custom)</a:t>
            </a:r>
            <a:endParaRPr/>
          </a:p>
        </p:txBody>
      </p:sp>
      <p:pic>
        <p:nvPicPr>
          <p:cNvPr id="255" name="Google Shape;255;p21"/>
          <p:cNvPicPr preferRelativeResize="0"/>
          <p:nvPr/>
        </p:nvPicPr>
        <p:blipFill rotWithShape="1">
          <a:blip r:embed="rId3">
            <a:alphaModFix/>
          </a:blip>
          <a:srcRect b="-4476" l="-4481" r="15568" t="22340"/>
          <a:stretch/>
        </p:blipFill>
        <p:spPr>
          <a:xfrm>
            <a:off x="2177887" y="1248325"/>
            <a:ext cx="4509638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 txBox="1"/>
          <p:nvPr/>
        </p:nvSpPr>
        <p:spPr>
          <a:xfrm>
            <a:off x="2417000" y="4270975"/>
            <a:ext cx="403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Select</a:t>
            </a:r>
            <a:r>
              <a:rPr lang="en-GB" sz="1800">
                <a:solidFill>
                  <a:srgbClr val="595959"/>
                </a:solidFill>
              </a:rPr>
              <a:t> </a:t>
            </a:r>
            <a:r>
              <a:rPr lang="en-GB" sz="1800">
                <a:solidFill>
                  <a:srgbClr val="FF0000"/>
                </a:solidFill>
              </a:rPr>
              <a:t>Custom </a:t>
            </a:r>
            <a:r>
              <a:rPr lang="en-GB" sz="1800">
                <a:solidFill>
                  <a:schemeClr val="lt1"/>
                </a:solidFill>
              </a:rPr>
              <a:t>Option and press</a:t>
            </a:r>
            <a:r>
              <a:rPr lang="en-GB" sz="1800">
                <a:solidFill>
                  <a:srgbClr val="595959"/>
                </a:solidFill>
              </a:rPr>
              <a:t> </a:t>
            </a:r>
            <a:r>
              <a:rPr lang="en-GB" sz="1800">
                <a:solidFill>
                  <a:srgbClr val="00FF00"/>
                </a:solidFill>
              </a:rPr>
              <a:t>Next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Press Next</a:t>
            </a:r>
            <a:endParaRPr/>
          </a:p>
        </p:txBody>
      </p:sp>
      <p:pic>
        <p:nvPicPr>
          <p:cNvPr id="262" name="Google Shape;262;p22"/>
          <p:cNvPicPr preferRelativeResize="0"/>
          <p:nvPr/>
        </p:nvPicPr>
        <p:blipFill rotWithShape="1">
          <a:blip r:embed="rId3">
            <a:alphaModFix/>
          </a:blip>
          <a:srcRect b="0" l="0" r="0" t="7518"/>
          <a:stretch/>
        </p:blipFill>
        <p:spPr>
          <a:xfrm>
            <a:off x="4219625" y="0"/>
            <a:ext cx="4924376" cy="40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>
            <p:ph type="title"/>
          </p:nvPr>
        </p:nvSpPr>
        <p:spPr>
          <a:xfrm>
            <a:off x="1107000" y="383725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 that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Press </a:t>
            </a:r>
            <a:r>
              <a:rPr lang="en-GB">
                <a:solidFill>
                  <a:srgbClr val="FF0000"/>
                </a:solidFill>
              </a:rPr>
              <a:t>Next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68" name="Google Shape;2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541" y="0"/>
            <a:ext cx="52904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/>
          <p:nvPr>
            <p:ph type="title"/>
          </p:nvPr>
        </p:nvSpPr>
        <p:spPr>
          <a:xfrm>
            <a:off x="244750" y="1543850"/>
            <a:ext cx="5609700" cy="30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 </a:t>
            </a:r>
            <a:r>
              <a:rPr lang="en-GB">
                <a:solidFill>
                  <a:srgbClr val="00FF00"/>
                </a:solidFill>
              </a:rPr>
              <a:t>Window Os</a:t>
            </a: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And Select </a:t>
            </a:r>
            <a:r>
              <a:rPr lang="en-GB">
                <a:solidFill>
                  <a:srgbClr val="FFFF00"/>
                </a:solidFill>
              </a:rPr>
              <a:t>Windows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</a:rPr>
              <a:t>Server 2019</a:t>
            </a:r>
            <a:r>
              <a:rPr lang="en-GB"/>
              <a:t> Version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Then press </a:t>
            </a:r>
            <a:r>
              <a:rPr lang="en-GB">
                <a:solidFill>
                  <a:srgbClr val="FF0000"/>
                </a:solidFill>
              </a:rPr>
              <a:t>Next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74" name="Google Shape;2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100" y="0"/>
            <a:ext cx="5384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/>
          <p:nvPr>
            <p:ph type="title"/>
          </p:nvPr>
        </p:nvSpPr>
        <p:spPr>
          <a:xfrm>
            <a:off x="405150" y="1664200"/>
            <a:ext cx="3396900" cy="30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Rename Machine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And Browse Machine Locate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Then press </a:t>
            </a:r>
            <a:r>
              <a:rPr lang="en-GB">
                <a:solidFill>
                  <a:srgbClr val="FF0000"/>
                </a:solidFill>
              </a:rPr>
              <a:t>Next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80" name="Google Shape;2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975" y="0"/>
            <a:ext cx="5428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5"/>
          <p:cNvSpPr txBox="1"/>
          <p:nvPr/>
        </p:nvSpPr>
        <p:spPr>
          <a:xfrm>
            <a:off x="1114350" y="5730050"/>
            <a:ext cx="31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Location the Folder of this VM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1049825" y="6782600"/>
            <a:ext cx="31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Then press Next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